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A160E4-611A-4775-982D-75E7DB37FC95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45A4E4-420A-4CF7-B5B7-D98EE9FA4F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55441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B37A817-CDED-4B0F-8994-A552B51B71BF}" type="datetimeFigureOut">
              <a:rPr lang="en-US" smtClean="0"/>
              <a:t>5/2/2013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263EA58B-2368-4855-9848-5D684DA674A7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bmp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28600"/>
            <a:ext cx="5791200" cy="2286000"/>
          </a:xfrm>
        </p:spPr>
        <p:txBody>
          <a:bodyPr>
            <a:normAutofit/>
          </a:bodyPr>
          <a:lstStyle/>
          <a:p>
            <a:r>
              <a:rPr lang="en-US" dirty="0" smtClean="0"/>
              <a:t>Dust Devils:</a:t>
            </a:r>
            <a:br>
              <a:rPr lang="en-US" dirty="0" smtClean="0"/>
            </a:br>
            <a:r>
              <a:rPr lang="en-US" sz="3200" dirty="0" smtClean="0"/>
              <a:t>By: Tyler Edwards</a:t>
            </a:r>
            <a:br>
              <a:rPr lang="en-US" sz="3200" dirty="0" smtClean="0"/>
            </a:br>
            <a:r>
              <a:rPr lang="en-US" sz="3200" dirty="0" smtClean="0"/>
              <a:t>Science</a:t>
            </a:r>
            <a:r>
              <a:rPr lang="en-US" sz="3200" dirty="0"/>
              <a:t/>
            </a:r>
            <a:br>
              <a:rPr lang="en-US" sz="3200" dirty="0"/>
            </a:br>
            <a:r>
              <a:rPr lang="en-US" sz="3200" dirty="0" smtClean="0"/>
              <a:t>Shepard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NOAA. www.noaa.gov. 2012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Autofit/>
          </a:bodyPr>
          <a:lstStyle/>
          <a:p>
            <a:r>
              <a:rPr lang="en-US" sz="3200" dirty="0" smtClean="0"/>
              <a:t>A Dust Devil is a rapidly rotating wind that is made visible by dust, it is very well called a “Whirl Wind”.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306968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3657600" y="609600"/>
            <a:ext cx="4267200" cy="674688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Conditions</a:t>
            </a:r>
            <a:endParaRPr lang="en-US" sz="4000" dirty="0"/>
          </a:p>
        </p:txBody>
      </p:sp>
      <p:pic>
        <p:nvPicPr>
          <p:cNvPr id="15" name="Picture Placeholder 14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 b="25335"/>
          <a:stretch>
            <a:fillRect/>
          </a:stretch>
        </p:blipFill>
        <p:spPr>
          <a:xfrm>
            <a:off x="3200400" y="1828800"/>
            <a:ext cx="5486400" cy="3962400"/>
          </a:xfrm>
        </p:spPr>
      </p:pic>
      <p:sp>
        <p:nvSpPr>
          <p:cNvPr id="13" name="Content Placeholder 12"/>
          <p:cNvSpPr>
            <a:spLocks noGrp="1"/>
          </p:cNvSpPr>
          <p:nvPr>
            <p:ph type="body" sz="half" idx="2"/>
          </p:nvPr>
        </p:nvSpPr>
        <p:spPr>
          <a:xfrm>
            <a:off x="381000" y="304801"/>
            <a:ext cx="2514600" cy="2285999"/>
          </a:xfrm>
        </p:spPr>
        <p:txBody>
          <a:bodyPr>
            <a:noAutofit/>
          </a:bodyPr>
          <a:lstStyle/>
          <a:p>
            <a:r>
              <a:rPr lang="en-US" sz="2400" dirty="0" smtClean="0"/>
              <a:t>Dust Devils are created when hot air is close to a surface  and it rises quickly through small cool air that has a low pressure above it, the air will begin to rotate, then the column of hot air will stretch vertically, there for the mass will go closer to the axis</a:t>
            </a:r>
            <a:endParaRPr lang="en-US" sz="2400" dirty="0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NASA. www.NASA.com.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56810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709" y="0"/>
            <a:ext cx="5486400" cy="1131888"/>
          </a:xfrm>
        </p:spPr>
        <p:txBody>
          <a:bodyPr>
            <a:noAutofit/>
          </a:bodyPr>
          <a:lstStyle/>
          <a:p>
            <a:r>
              <a:rPr lang="en-US" sz="3200" dirty="0" smtClean="0"/>
              <a:t>How long Dust Devils last?:</a:t>
            </a:r>
            <a:endParaRPr lang="en-US" sz="32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46" b="22746"/>
          <a:stretch>
            <a:fillRect/>
          </a:stretch>
        </p:blipFill>
        <p:spPr>
          <a:xfrm>
            <a:off x="3810000" y="838200"/>
            <a:ext cx="4953000" cy="5638800"/>
          </a:xfrm>
        </p:spPr>
      </p:pic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381000" y="1295400"/>
            <a:ext cx="2971800" cy="4800600"/>
          </a:xfrm>
        </p:spPr>
        <p:txBody>
          <a:bodyPr>
            <a:noAutofit/>
          </a:bodyPr>
          <a:lstStyle/>
          <a:p>
            <a:r>
              <a:rPr lang="en-US" sz="3200" dirty="0" smtClean="0"/>
              <a:t>One case of a dust devil is reported every five too ten years.</a:t>
            </a:r>
          </a:p>
          <a:p>
            <a:r>
              <a:rPr lang="en-US" sz="3200" dirty="0" smtClean="0"/>
              <a:t> it can last up to twenty minutes and go sixty mph</a:t>
            </a:r>
            <a:r>
              <a:rPr lang="en-US" sz="2800" dirty="0" smtClean="0"/>
              <a:t>.</a:t>
            </a:r>
            <a:endParaRPr lang="en-US" sz="28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" y="6096000"/>
            <a:ext cx="2895600" cy="365125"/>
          </a:xfrm>
        </p:spPr>
        <p:txBody>
          <a:bodyPr/>
          <a:lstStyle/>
          <a:p>
            <a:r>
              <a:rPr lang="en-US" dirty="0" smtClean="0"/>
              <a:t>NASA. www.NASA.com. 2011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13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Dust Devils happen: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It happens mostly because of the weather around some dry Landscape and the wind will have to have high enough pressure for dust devils to occur 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819400" y="5715000"/>
            <a:ext cx="2895600" cy="365125"/>
          </a:xfrm>
        </p:spPr>
        <p:txBody>
          <a:bodyPr/>
          <a:lstStyle/>
          <a:p>
            <a:r>
              <a:rPr lang="en-US" dirty="0" smtClean="0"/>
              <a:t>NOAA. www.NOAA.gov.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60916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0800" y="228600"/>
            <a:ext cx="5486400" cy="903288"/>
          </a:xfrm>
        </p:spPr>
        <p:txBody>
          <a:bodyPr>
            <a:noAutofit/>
          </a:bodyPr>
          <a:lstStyle/>
          <a:p>
            <a:r>
              <a:rPr lang="en-US" sz="3200" dirty="0" smtClean="0"/>
              <a:t>Damage because dust devils:</a:t>
            </a:r>
            <a:endParaRPr lang="en-US" sz="32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990600"/>
            <a:ext cx="3352799" cy="5563457"/>
          </a:xfrm>
        </p:spPr>
      </p:pic>
      <p:sp>
        <p:nvSpPr>
          <p:cNvPr id="3" name="Content Placeholder 2"/>
          <p:cNvSpPr>
            <a:spLocks noGrp="1"/>
          </p:cNvSpPr>
          <p:nvPr>
            <p:ph type="body" sz="half" idx="2"/>
          </p:nvPr>
        </p:nvSpPr>
        <p:spPr>
          <a:xfrm>
            <a:off x="4191000" y="1219200"/>
            <a:ext cx="4648200" cy="5410200"/>
          </a:xfrm>
        </p:spPr>
        <p:txBody>
          <a:bodyPr>
            <a:normAutofit fontScale="85000" lnSpcReduction="20000"/>
          </a:bodyPr>
          <a:lstStyle/>
          <a:p>
            <a:r>
              <a:rPr lang="en-US" sz="3200" dirty="0" smtClean="0"/>
              <a:t>Dust devils have been known to go around one hundred air craft accidents, they typically do not cause any injuries to people.</a:t>
            </a:r>
          </a:p>
          <a:p>
            <a:r>
              <a:rPr lang="en-US" sz="3200" dirty="0" smtClean="0"/>
              <a:t>Injuries are very rare to happen to someone because of a Whirl Wind.</a:t>
            </a:r>
          </a:p>
          <a:p>
            <a:r>
              <a:rPr lang="en-US" sz="3200" dirty="0" smtClean="0"/>
              <a:t>In the past they have cause so many injuries , they have even caused death, But injuries barely happen now because they only come around so often.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4953000" y="6324600"/>
            <a:ext cx="2895600" cy="365125"/>
          </a:xfrm>
        </p:spPr>
        <p:txBody>
          <a:bodyPr/>
          <a:lstStyle/>
          <a:p>
            <a:r>
              <a:rPr lang="en-US" dirty="0" smtClean="0"/>
              <a:t>NOAA. www.NOAA.gov. 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21236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381000"/>
            <a:ext cx="8229600" cy="1143000"/>
          </a:xfrm>
        </p:spPr>
        <p:txBody>
          <a:bodyPr/>
          <a:lstStyle/>
          <a:p>
            <a:r>
              <a:rPr lang="en-US" dirty="0" smtClean="0"/>
              <a:t>Facts: Now you know.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NASA. www.NASA.gov. 2011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057400"/>
            <a:ext cx="6400800" cy="3526302"/>
          </a:xfrm>
        </p:spPr>
        <p:txBody>
          <a:bodyPr>
            <a:noAutofit/>
          </a:bodyPr>
          <a:lstStyle/>
          <a:p>
            <a:r>
              <a:rPr lang="en-US" sz="3200" dirty="0" smtClean="0"/>
              <a:t>Also Dust Devils must pick up dirt and or derbies.</a:t>
            </a:r>
          </a:p>
          <a:p>
            <a:r>
              <a:rPr lang="en-US" sz="3200" dirty="0" smtClean="0"/>
              <a:t>They form best when they are on clear, hot, dry afternoons.</a:t>
            </a:r>
          </a:p>
          <a:p>
            <a:r>
              <a:rPr lang="en-US" sz="3200" dirty="0" smtClean="0"/>
              <a:t>It takes a while for them to form but lasts not long.</a:t>
            </a:r>
          </a:p>
        </p:txBody>
      </p:sp>
    </p:spTree>
    <p:extLst>
      <p:ext uri="{BB962C8B-B14F-4D97-AF65-F5344CB8AC3E}">
        <p14:creationId xmlns:p14="http://schemas.microsoft.com/office/powerpoint/2010/main" val="338310700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80</TotalTime>
  <Words>294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Apex</vt:lpstr>
      <vt:lpstr>Dust Devils: By: Tyler Edwards Science Shepard</vt:lpstr>
      <vt:lpstr>Conditions</vt:lpstr>
      <vt:lpstr>How long Dust Devils last?:</vt:lpstr>
      <vt:lpstr>When Dust Devils happen:</vt:lpstr>
      <vt:lpstr>Damage because dust devils:</vt:lpstr>
      <vt:lpstr>Facts: Now you know.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Dust Devils:</dc:title>
  <dc:creator>Haywood County Schools</dc:creator>
  <cp:lastModifiedBy>Haywood County Schools</cp:lastModifiedBy>
  <cp:revision>12</cp:revision>
  <dcterms:created xsi:type="dcterms:W3CDTF">2013-05-02T12:06:54Z</dcterms:created>
  <dcterms:modified xsi:type="dcterms:W3CDTF">2013-05-02T14:04:56Z</dcterms:modified>
</cp:coreProperties>
</file>